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27" r:id="rId10"/>
    <p:sldId id="428" r:id="rId11"/>
    <p:sldId id="422" r:id="rId12"/>
    <p:sldId id="420" r:id="rId13"/>
    <p:sldId id="421" r:id="rId14"/>
    <p:sldId id="332" r:id="rId15"/>
    <p:sldId id="423" r:id="rId16"/>
    <p:sldId id="429" r:id="rId17"/>
    <p:sldId id="430" r:id="rId18"/>
    <p:sldId id="431" r:id="rId19"/>
    <p:sldId id="424" r:id="rId20"/>
    <p:sldId id="432" r:id="rId21"/>
    <p:sldId id="433" r:id="rId22"/>
    <p:sldId id="435" r:id="rId23"/>
    <p:sldId id="438" r:id="rId24"/>
    <p:sldId id="425" r:id="rId25"/>
    <p:sldId id="436" r:id="rId26"/>
    <p:sldId id="426" r:id="rId27"/>
    <p:sldId id="437" r:id="rId28"/>
    <p:sldId id="342" r:id="rId29"/>
    <p:sldId id="345" r:id="rId30"/>
    <p:sldId id="392" r:id="rId31"/>
    <p:sldId id="379" r:id="rId32"/>
    <p:sldId id="415" r:id="rId33"/>
    <p:sldId id="358" r:id="rId34"/>
    <p:sldId id="416" r:id="rId35"/>
    <p:sldId id="418" r:id="rId36"/>
    <p:sldId id="417" r:id="rId37"/>
    <p:sldId id="419" r:id="rId38"/>
    <p:sldId id="389" r:id="rId39"/>
    <p:sldId id="400" r:id="rId40"/>
    <p:sldId id="402" r:id="rId41"/>
    <p:sldId id="401" r:id="rId42"/>
    <p:sldId id="370" r:id="rId43"/>
    <p:sldId id="399" r:id="rId44"/>
    <p:sldId id="398" r:id="rId45"/>
    <p:sldId id="336" r:id="rId46"/>
    <p:sldId id="409" r:id="rId47"/>
    <p:sldId id="411" r:id="rId4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4BACC6"/>
    <a:srgbClr val="728FA5"/>
    <a:srgbClr val="17375E"/>
    <a:srgbClr val="FC9B1A"/>
    <a:srgbClr val="B02D45"/>
    <a:srgbClr val="B6354C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5" autoAdjust="0"/>
    <p:restoredTop sz="93900" autoAdjust="0"/>
  </p:normalViewPr>
  <p:slideViewPr>
    <p:cSldViewPr snapToGrid="0">
      <p:cViewPr>
        <p:scale>
          <a:sx n="130" d="100"/>
          <a:sy n="130" d="100"/>
        </p:scale>
        <p:origin x="280" y="-8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Implementazione gioco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 custT="1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Pubblicazione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 custScaleX="110388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47094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1108" y="2181210"/>
          <a:ext cx="1295873" cy="42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1108" y="2181210"/>
        <a:ext cx="1295873" cy="427049"/>
      </dsp:txXfrm>
    </dsp:sp>
    <dsp:sp modelId="{EE2CFDAD-5D63-4137-8687-BE2B42A87438}">
      <dsp:nvSpPr>
        <dsp:cNvPr id="0" name=""/>
        <dsp:cNvSpPr/>
      </dsp:nvSpPr>
      <dsp:spPr>
        <a:xfrm>
          <a:off x="89635" y="2051328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61792" y="1907015"/>
          <a:ext cx="103080" cy="1030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34967" y="1935878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79281" y="177713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666888" y="1719408"/>
          <a:ext cx="103080" cy="1030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897789" y="1820427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042102" y="1892584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244141" y="2051328"/>
          <a:ext cx="103080" cy="1030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330729" y="221007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580300" y="1907015"/>
          <a:ext cx="265065" cy="2650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478" y="2455405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4066" y="2585287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20536" y="2700738"/>
          <a:ext cx="235613" cy="2356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23594" y="2888345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681319" y="2700738"/>
          <a:ext cx="161984" cy="1619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25632" y="2902776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955514" y="2671875"/>
          <a:ext cx="235613" cy="2356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273003" y="2614150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468697" y="1958107"/>
          <a:ext cx="475724" cy="90821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1910712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10712" y="1936079"/>
        <a:ext cx="1297430" cy="908201"/>
      </dsp:txXfrm>
    </dsp:sp>
    <dsp:sp modelId="{7F2A3A35-A73B-4A4A-A87C-754D8C7C69E9}">
      <dsp:nvSpPr>
        <dsp:cNvPr id="0" name=""/>
        <dsp:cNvSpPr/>
      </dsp:nvSpPr>
      <dsp:spPr>
        <a:xfrm>
          <a:off x="3208143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683867" y="1936079"/>
          <a:ext cx="1432207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Implementazione gioco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683867" y="1936079"/>
        <a:ext cx="1432207" cy="908201"/>
      </dsp:txXfrm>
    </dsp:sp>
    <dsp:sp modelId="{54F8CDA4-9ABB-43F2-8E56-3C8CF35A9618}">
      <dsp:nvSpPr>
        <dsp:cNvPr id="0" name=""/>
        <dsp:cNvSpPr/>
      </dsp:nvSpPr>
      <dsp:spPr>
        <a:xfrm>
          <a:off x="5116075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591799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591799" y="1936079"/>
        <a:ext cx="1297430" cy="908201"/>
      </dsp:txXfrm>
    </dsp:sp>
    <dsp:sp modelId="{0673AF07-BCE5-49F3-8266-45CEABC8FB79}">
      <dsp:nvSpPr>
        <dsp:cNvPr id="0" name=""/>
        <dsp:cNvSpPr/>
      </dsp:nvSpPr>
      <dsp:spPr>
        <a:xfrm>
          <a:off x="6889230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382433" y="1775659"/>
          <a:ext cx="1622176" cy="12100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Pubblicazione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7619995" y="1952869"/>
        <a:ext cx="1147052" cy="85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47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15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21.svg"/><Relationship Id="rId12" Type="http://schemas.openxmlformats.org/officeDocument/2006/relationships/image" Target="../media/image25.jpg"/><Relationship Id="rId17" Type="http://schemas.openxmlformats.org/officeDocument/2006/relationships/image" Target="../media/image28.svg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3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hyperlink" Target="http://superuser.com/tags/visual-studio-2012/inf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6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SPIEGAZIONE DUE GIOCHI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4" y="14224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883729" y="4019549"/>
            <a:ext cx="1506336" cy="1144121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Estrazione 70">
            <a:extLst>
              <a:ext uri="{FF2B5EF4-FFF2-40B4-BE49-F238E27FC236}">
                <a16:creationId xmlns:a16="http://schemas.microsoft.com/office/drawing/2014/main" id="{F611C600-35B0-4766-96FF-BDDB417F2056}"/>
              </a:ext>
            </a:extLst>
          </p:cNvPr>
          <p:cNvSpPr/>
          <p:nvPr/>
        </p:nvSpPr>
        <p:spPr>
          <a:xfrm rot="5400000">
            <a:off x="228059" y="397046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3" name="Google Shape;1069;p4">
            <a:extLst>
              <a:ext uri="{FF2B5EF4-FFF2-40B4-BE49-F238E27FC236}">
                <a16:creationId xmlns:a16="http://schemas.microsoft.com/office/drawing/2014/main" id="{E491FF59-ED42-4412-A4D8-ECDED2B7F2C6}"/>
              </a:ext>
            </a:extLst>
          </p:cNvPr>
          <p:cNvSpPr txBox="1"/>
          <p:nvPr/>
        </p:nvSpPr>
        <p:spPr>
          <a:xfrm>
            <a:off x="412649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5" name="Estrazione 74">
            <a:extLst>
              <a:ext uri="{FF2B5EF4-FFF2-40B4-BE49-F238E27FC236}">
                <a16:creationId xmlns:a16="http://schemas.microsoft.com/office/drawing/2014/main" id="{6214325A-A388-476E-B594-6E6F6D5835A8}"/>
              </a:ext>
            </a:extLst>
          </p:cNvPr>
          <p:cNvSpPr/>
          <p:nvPr/>
        </p:nvSpPr>
        <p:spPr>
          <a:xfrm rot="5400000">
            <a:off x="227255" y="3437231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6" name="Estrazione 75">
            <a:extLst>
              <a:ext uri="{FF2B5EF4-FFF2-40B4-BE49-F238E27FC236}">
                <a16:creationId xmlns:a16="http://schemas.microsoft.com/office/drawing/2014/main" id="{B8C08FA1-394D-4500-982A-82210486DB8C}"/>
              </a:ext>
            </a:extLst>
          </p:cNvPr>
          <p:cNvSpPr/>
          <p:nvPr/>
        </p:nvSpPr>
        <p:spPr>
          <a:xfrm rot="5400000">
            <a:off x="227255" y="368765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E7B259CC-2571-44A0-AC5C-8F753EFD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130" y="3608585"/>
            <a:ext cx="1851500" cy="481626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4105973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0" name="Google Shape;1069;p4">
            <a:extLst>
              <a:ext uri="{FF2B5EF4-FFF2-40B4-BE49-F238E27FC236}">
                <a16:creationId xmlns:a16="http://schemas.microsoft.com/office/drawing/2014/main" id="{1BAABF34-B52D-4280-BE43-8F976131AD2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5C10F4D1-E96F-4028-9589-05895B91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8908A3D-8FD0-49A6-90DC-EA4BB6FF9A6B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84" name="Estrazione 83">
            <a:extLst>
              <a:ext uri="{FF2B5EF4-FFF2-40B4-BE49-F238E27FC236}">
                <a16:creationId xmlns:a16="http://schemas.microsoft.com/office/drawing/2014/main" id="{88DF4030-B419-44B4-85A8-1CA9BE048D3E}"/>
              </a:ext>
            </a:extLst>
          </p:cNvPr>
          <p:cNvSpPr/>
          <p:nvPr/>
        </p:nvSpPr>
        <p:spPr>
          <a:xfrm rot="5400000">
            <a:off x="227255" y="3437232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5" name="Estrazione 84">
            <a:extLst>
              <a:ext uri="{FF2B5EF4-FFF2-40B4-BE49-F238E27FC236}">
                <a16:creationId xmlns:a16="http://schemas.microsoft.com/office/drawing/2014/main" id="{E62E4353-FAA3-41B9-A0F8-F3F26C98FD0D}"/>
              </a:ext>
            </a:extLst>
          </p:cNvPr>
          <p:cNvSpPr/>
          <p:nvPr/>
        </p:nvSpPr>
        <p:spPr>
          <a:xfrm rot="5400000">
            <a:off x="227255" y="368765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" name="Estrazione 85">
            <a:extLst>
              <a:ext uri="{FF2B5EF4-FFF2-40B4-BE49-F238E27FC236}">
                <a16:creationId xmlns:a16="http://schemas.microsoft.com/office/drawing/2014/main" id="{85D82B91-8A33-4AF9-BAD2-169D6C225097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7" name="Estrazione 86">
            <a:extLst>
              <a:ext uri="{FF2B5EF4-FFF2-40B4-BE49-F238E27FC236}">
                <a16:creationId xmlns:a16="http://schemas.microsoft.com/office/drawing/2014/main" id="{62CC4A7D-6863-440D-93AD-C3870612FCCF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Estrazione 87">
            <a:extLst>
              <a:ext uri="{FF2B5EF4-FFF2-40B4-BE49-F238E27FC236}">
                <a16:creationId xmlns:a16="http://schemas.microsoft.com/office/drawing/2014/main" id="{25BF4996-A55C-44E1-A40F-793116E8067F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169836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00557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0" y="4662411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E0E7026-E8B3-4EBC-9001-CD512CB7D612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1067;p4">
            <a:extLst>
              <a:ext uri="{FF2B5EF4-FFF2-40B4-BE49-F238E27FC236}">
                <a16:creationId xmlns:a16="http://schemas.microsoft.com/office/drawing/2014/main" id="{86D13F40-6FCA-4809-8A2C-675F6A225B67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00" name="Google Shape;1069;p4">
            <a:extLst>
              <a:ext uri="{FF2B5EF4-FFF2-40B4-BE49-F238E27FC236}">
                <a16:creationId xmlns:a16="http://schemas.microsoft.com/office/drawing/2014/main" id="{1B2BD3E2-26DC-44C5-A20D-A83D97F9564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0138034D-99B8-4BA3-B946-7DE6F776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42273308-D2A1-4C83-B9EC-A24CF4237488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104" name="Estrazione 103">
            <a:extLst>
              <a:ext uri="{FF2B5EF4-FFF2-40B4-BE49-F238E27FC236}">
                <a16:creationId xmlns:a16="http://schemas.microsoft.com/office/drawing/2014/main" id="{8381B69B-5CB9-4D56-9EDD-090C8BA8C460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Estrazione 104">
            <a:extLst>
              <a:ext uri="{FF2B5EF4-FFF2-40B4-BE49-F238E27FC236}">
                <a16:creationId xmlns:a16="http://schemas.microsoft.com/office/drawing/2014/main" id="{5404A8FF-7ECD-4595-B9B0-A52A15A50386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Estrazione 105">
            <a:extLst>
              <a:ext uri="{FF2B5EF4-FFF2-40B4-BE49-F238E27FC236}">
                <a16:creationId xmlns:a16="http://schemas.microsoft.com/office/drawing/2014/main" id="{D8433B8B-6E84-49DF-8B92-68173D58F4E0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607013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/>
              </a:rPr>
              <a:t>SYLLABLE</a:t>
            </a:r>
            <a:r>
              <a:rPr lang="it-IT" sz="2400" b="1" u="sng" dirty="0">
                <a:solidFill>
                  <a:srgbClr val="C00000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4767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674299" y="2827421"/>
            <a:ext cx="0" cy="474218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rotWithShape="0">
              <a:schemeClr val="bg1"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356713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555565" y="2799697"/>
            <a:ext cx="5349" cy="461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73" y="1789169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822" y="1828641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C6D648-EE7C-41F1-B322-141D46127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211" y="4696378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26BABC0-6AB6-4889-AF73-BAC1F6B99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581364" y="2118574"/>
            <a:ext cx="537378" cy="53737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06EDC17-7F30-48C9-93BA-341D295A4779}"/>
              </a:ext>
            </a:extLst>
          </p:cNvPr>
          <p:cNvCxnSpPr>
            <a:cxnSpLocks/>
          </p:cNvCxnSpPr>
          <p:nvPr/>
        </p:nvCxnSpPr>
        <p:spPr>
          <a:xfrm flipV="1">
            <a:off x="2674300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09D2AE-DA8D-4FBB-B9BC-4B515EE63D1C}"/>
              </a:ext>
            </a:extLst>
          </p:cNvPr>
          <p:cNvCxnSpPr>
            <a:cxnSpLocks/>
          </p:cNvCxnSpPr>
          <p:nvPr/>
        </p:nvCxnSpPr>
        <p:spPr>
          <a:xfrm flipV="1">
            <a:off x="6356713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964151-AD62-40BD-BCA7-024FA3935599}"/>
              </a:ext>
            </a:extLst>
          </p:cNvPr>
          <p:cNvCxnSpPr>
            <a:cxnSpLocks/>
          </p:cNvCxnSpPr>
          <p:nvPr/>
        </p:nvCxnSpPr>
        <p:spPr>
          <a:xfrm flipV="1">
            <a:off x="4560914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01D0572-AE62-425A-BCE8-8C32054EEF7E}"/>
              </a:ext>
            </a:extLst>
          </p:cNvPr>
          <p:cNvCxnSpPr>
            <a:cxnSpLocks/>
          </p:cNvCxnSpPr>
          <p:nvPr/>
        </p:nvCxnSpPr>
        <p:spPr>
          <a:xfrm flipV="1">
            <a:off x="8264398" y="4317370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673155B-3697-466C-A186-0D9B6ABBD4F9}"/>
              </a:ext>
            </a:extLst>
          </p:cNvPr>
          <p:cNvCxnSpPr>
            <a:cxnSpLocks/>
          </p:cNvCxnSpPr>
          <p:nvPr/>
        </p:nvCxnSpPr>
        <p:spPr>
          <a:xfrm>
            <a:off x="850053" y="2787314"/>
            <a:ext cx="0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00C074B-A873-47EF-BB49-6C2BE88ACC3C}"/>
              </a:ext>
            </a:extLst>
          </p:cNvPr>
          <p:cNvCxnSpPr>
            <a:cxnSpLocks/>
          </p:cNvCxnSpPr>
          <p:nvPr/>
        </p:nvCxnSpPr>
        <p:spPr>
          <a:xfrm>
            <a:off x="8264398" y="2787314"/>
            <a:ext cx="0" cy="268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Immagine 5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8FC7FC2-3A9E-4E83-A078-A841FDB4E58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13250" r="20000" b="7032"/>
          <a:stretch/>
        </p:blipFill>
        <p:spPr>
          <a:xfrm>
            <a:off x="2083239" y="1828641"/>
            <a:ext cx="1182121" cy="88347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5" name="Immagine 54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4762DEAA-A997-44E5-A3B7-D767CED91AE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1" t="14444" r="20104" b="7037"/>
          <a:stretch/>
        </p:blipFill>
        <p:spPr>
          <a:xfrm>
            <a:off x="2062540" y="4696378"/>
            <a:ext cx="1281698" cy="945113"/>
          </a:xfrm>
          <a:prstGeom prst="rect">
            <a:avLst/>
          </a:prstGeom>
          <a:ln w="69850">
            <a:solidFill>
              <a:srgbClr val="17375E"/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4A38F2CC-A685-42D5-A6FE-D4337F8A1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4286876" y="4796346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B158E78-1D20-44E4-AF55-30136AD9B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6088024" y="4803047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C0998A6-FC09-449E-B68A-DF4D03520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2096251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3A4024F6-C35A-435F-BA89-E435C47E9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4785917"/>
            <a:ext cx="537378" cy="5373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D1522F-B0AD-C641-8041-10CB87B3047B}"/>
              </a:ext>
            </a:extLst>
          </p:cNvPr>
          <p:cNvSpPr/>
          <p:nvPr/>
        </p:nvSpPr>
        <p:spPr>
          <a:xfrm>
            <a:off x="645458" y="1871830"/>
            <a:ext cx="7616414" cy="6185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SYLLABLE GAME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ADF8C6E-5609-D64F-B1D7-36BF609178A7}"/>
              </a:ext>
            </a:extLst>
          </p:cNvPr>
          <p:cNvSpPr/>
          <p:nvPr/>
        </p:nvSpPr>
        <p:spPr>
          <a:xfrm>
            <a:off x="645458" y="4814048"/>
            <a:ext cx="7627171" cy="6185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NUMBER GAME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6DCCD21F-B476-E241-8641-E8872780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6" y="3108030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34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FA02C0A-CFB9-BC4E-A7CB-D9504CC5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0" y="3108030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4714EDF-2110-6245-9E26-729725ED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36" y="3257461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A42E09FB-3022-104D-A219-6BCBDC946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274" y="3096947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61D85822-3DE4-EE41-92AC-259FEE853B88}"/>
              </a:ext>
            </a:extLst>
          </p:cNvPr>
          <p:cNvSpPr/>
          <p:nvPr/>
        </p:nvSpPr>
        <p:spPr>
          <a:xfrm>
            <a:off x="645458" y="4814048"/>
            <a:ext cx="2850777" cy="6185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93773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2865</TotalTime>
  <Words>1628</Words>
  <Application>Microsoft Macintosh PowerPoint</Application>
  <PresentationFormat>Presentazione su schermo (4:3)</PresentationFormat>
  <Paragraphs>400</Paragraphs>
  <Slides>47</Slides>
  <Notes>17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2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Progressi </vt:lpstr>
      <vt:lpstr>SPIEGAZIONE DUE GIOCHI</vt:lpstr>
      <vt:lpstr>Schema di gioco</vt:lpstr>
      <vt:lpstr>Presentazione standard di PowerPoint</vt:lpstr>
      <vt:lpstr>Presentazione standard di PowerPoint</vt:lpstr>
      <vt:lpstr>Presentazione software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238</cp:revision>
  <dcterms:created xsi:type="dcterms:W3CDTF">2015-05-26T12:27:57Z</dcterms:created>
  <dcterms:modified xsi:type="dcterms:W3CDTF">2021-05-05T11:04:34Z</dcterms:modified>
</cp:coreProperties>
</file>